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smtClean="0"/>
              <a:t>MedSensor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 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4" name="Content Placeholder 3" descr="Screen Shot 2015-04-22 at 9.22.3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8" r="-2218"/>
          <a:stretch>
            <a:fillRect/>
          </a:stretch>
        </p:blipFill>
        <p:spPr>
          <a:xfrm>
            <a:off x="457200" y="1600200"/>
            <a:ext cx="8229600" cy="4904907"/>
          </a:xfrm>
        </p:spPr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6" name="Content Placeholder 5" descr="Screen Shot 2015-04-21 at 11.59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" b="-83"/>
          <a:stretch>
            <a:fillRect/>
          </a:stretch>
        </p:blipFill>
        <p:spPr>
          <a:xfrm>
            <a:off x="457200" y="1655016"/>
            <a:ext cx="8229600" cy="4831816"/>
          </a:xfrm>
        </p:spPr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58</TotalTime>
  <Words>247</Words>
  <Application>Microsoft Macintosh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Executive</vt:lpstr>
      <vt:lpstr>Men in Yellow Hats   Monkey MedSensor</vt:lpstr>
      <vt:lpstr>IMB Use Case #6</vt:lpstr>
      <vt:lpstr>MQTT Device Simulator</vt:lpstr>
      <vt:lpstr>Node Red Flows</vt:lpstr>
      <vt:lpstr>Live REST Data</vt:lpstr>
      <vt:lpstr>Historical REST Data</vt:lpstr>
      <vt:lpstr>Monkey Dashboard</vt:lpstr>
      <vt:lpstr>Demo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Adam Carter</cp:lastModifiedBy>
  <cp:revision>8</cp:revision>
  <dcterms:created xsi:type="dcterms:W3CDTF">2015-04-20T02:34:47Z</dcterms:created>
  <dcterms:modified xsi:type="dcterms:W3CDTF">2015-04-22T14:27:59Z</dcterms:modified>
</cp:coreProperties>
</file>